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74" r:id="rId3"/>
    <p:sldId id="267" r:id="rId4"/>
    <p:sldId id="261" r:id="rId5"/>
    <p:sldId id="262" r:id="rId6"/>
    <p:sldId id="273" r:id="rId7"/>
    <p:sldId id="263" r:id="rId8"/>
    <p:sldId id="272" r:id="rId9"/>
    <p:sldId id="264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3C3C3"/>
    <a:srgbClr val="1E3A79"/>
    <a:srgbClr val="FFE09E"/>
    <a:srgbClr val="BFBFBF"/>
    <a:srgbClr val="6EA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928"/>
  </p:normalViewPr>
  <p:slideViewPr>
    <p:cSldViewPr snapToGrid="0" snapToObjects="1">
      <p:cViewPr>
        <p:scale>
          <a:sx n="90" d="100"/>
          <a:sy n="90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36AB-5D0E-CE4A-BA88-C12EA76EFD7F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1AF47-4265-3049-BAE0-21E2A8BC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EF07CC2-F867-B347-BDB2-553E97C0D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3CF62430-6CC5-2441-96D7-1F0DEA7CE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C8F160E8-4A73-7F44-A072-EFB8A1A47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9pPr>
          </a:lstStyle>
          <a:p>
            <a:fld id="{9CBE7250-5122-B647-9812-E890B9CAADF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52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EF07CC2-F867-B347-BDB2-553E97C0D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3CF62430-6CC5-2441-96D7-1F0DEA7CE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C8F160E8-4A73-7F44-A072-EFB8A1A47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502020104020203" pitchFamily="34" charset="-79"/>
                <a:ea typeface="ヒラギノ角ゴ ProN W3" panose="020B0300000000000000" pitchFamily="34" charset="-128"/>
                <a:sym typeface="GillSans" panose="020B0502020104020203" pitchFamily="34" charset="-79"/>
              </a:defRPr>
            </a:lvl9pPr>
          </a:lstStyle>
          <a:p>
            <a:fld id="{9CBE7250-5122-B647-9812-E890B9CAADF6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18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1AF47-4265-3049-BAE0-21E2A8BCB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1AF47-4265-3049-BAE0-21E2A8BCB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3685-8ED5-DC47-B9BB-7DBD6690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9A20D-FFE9-8E43-A4F9-82CB4E12E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6B22-5C64-0249-B621-94A7B2EA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D7D9-CD50-E849-BF18-C2751752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730ED-DC04-264F-B239-75ACD6EE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DC39-C73C-664B-AA2C-2A20B8B1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AA0E2-0163-FE42-9D51-93810C497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CFBD3-2A08-A24E-BDF5-A81DA520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ADF0B-0E7B-7442-9E95-95E00015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35CA-F409-9942-9875-15719005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0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FE461-B683-1A48-8DD8-F83AFDB52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190BC-439A-994E-8544-FABA51C4A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0FC1-ECEC-0643-B438-58BA15D9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FA0DB-2193-6A4F-BC10-FFE163A4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E062-FD73-CC47-9DC9-8B4D0BDB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987D-049B-EC41-8A23-187E2042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F713-08D7-084F-BBF4-97D6C879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4BAE3-E956-2747-9E2F-153FE09C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34C9-62C2-4544-BC17-1157391A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8A43-C10F-EA43-8E6E-3617F28A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8381-AFEA-3748-A197-26BE8C02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5849D-D9A7-524D-9CCD-A7609A48B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FCF3-E107-B24F-9408-96E5F417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7E56-9641-C145-B6D1-8C3085F4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AB6C-8C95-8E42-AE5F-35DFC1C0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6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0664-61B6-784D-859D-FA0AFC09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9565-29CD-E640-8C38-E792183DA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D11C0-B2E7-174C-ADB8-C04F9806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D8A09-3755-8643-B81A-6C2281AC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03DB9-EA18-5A44-AE20-9090D984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8D82E-07BC-2842-B5B8-6C5B32FE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B90-EFFA-1A40-9486-E1610580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5C6D8-7976-8342-8F2B-2EA499150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A1F4E-6F66-5E41-A95A-AF90AB48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ABA8C-8494-C845-8A06-9AE181411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7AB5D-D6EE-454E-BA5A-20A471C1B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FD435-8EAF-7348-BC18-62E5168B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AAF46-21F3-684A-9176-01D18ED5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D173C-C4EB-8D47-862B-25C9619A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7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48A7-3E06-E14F-BD0F-68458B0F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E3CE0-81E9-4F47-8087-45A0E909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3712-6BD5-4D47-9C10-ADAB5AE9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37AD5-D6BC-9345-A845-A276420B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12ACC-A064-8C42-B4F4-C5C84095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9FA2C-EC4E-694E-92BD-4FFAF27F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A033-29F5-D94D-9315-17D246A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9819-0FF3-A944-95D8-6E63D9B9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7C22-84B8-6B4D-A148-9A38EBB61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245F5-EE20-F943-90D0-53508E79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ECBDF-150A-654B-9438-D958634F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45954-DC8D-3E4E-B681-6D09B129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DFEC7-8D0B-3747-AA99-7D8F4BB5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36DE-881E-3F48-9B85-51378A85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5EAFF-5404-484E-B635-53AE76037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2A241-D0D6-4244-B39F-9F03E869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C3A5-CE90-914E-8533-0C5DE688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8F7D-9D8C-2542-B117-FA91BE6D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425A-279B-E24C-8B7A-E3B3AF1A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6A7E0-A686-404C-8D7E-2DA174AE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6EF9-CF2B-E145-89B0-2926C10D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5F742-39AD-8944-9EE2-906457663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AC46-5DFA-D640-A8F7-5456D8BBDE88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A5EDC-8C29-E14B-B54D-668A1C634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29A9A-38C5-2B4D-9F6E-3C535FE0E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EA6B-4269-DE4F-A627-76180817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 flying in the air&#10;&#10;Description automatically generated">
            <a:extLst>
              <a:ext uri="{FF2B5EF4-FFF2-40B4-BE49-F238E27FC236}">
                <a16:creationId xmlns:a16="http://schemas.microsoft.com/office/drawing/2014/main" id="{11CDBDF6-1602-DB4D-97BF-7CEF026E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" r="7084" b="3881"/>
          <a:stretch/>
        </p:blipFill>
        <p:spPr>
          <a:xfrm>
            <a:off x="0" y="0"/>
            <a:ext cx="12319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8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C42B2C-6A04-8D42-8167-EBF33227E5B1}"/>
              </a:ext>
            </a:extLst>
          </p:cNvPr>
          <p:cNvSpPr/>
          <p:nvPr/>
        </p:nvSpPr>
        <p:spPr>
          <a:xfrm>
            <a:off x="0" y="0"/>
            <a:ext cx="12192000" cy="428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4000"/>
                </a:schemeClr>
              </a:gs>
              <a:gs pos="40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79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3A2A8-D7B5-BD4F-9D57-575307F3E11C}"/>
              </a:ext>
            </a:extLst>
          </p:cNvPr>
          <p:cNvSpPr/>
          <p:nvPr/>
        </p:nvSpPr>
        <p:spPr>
          <a:xfrm>
            <a:off x="0" y="4286250"/>
            <a:ext cx="12192000" cy="2157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05259-3A5A-C842-BF26-A72B93FB8F24}"/>
              </a:ext>
            </a:extLst>
          </p:cNvPr>
          <p:cNvSpPr/>
          <p:nvPr/>
        </p:nvSpPr>
        <p:spPr>
          <a:xfrm>
            <a:off x="0" y="6443662"/>
            <a:ext cx="12192000" cy="41433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45FF2E-1F39-3E44-95B6-E6948A3D07ED}"/>
              </a:ext>
            </a:extLst>
          </p:cNvPr>
          <p:cNvCxnSpPr>
            <a:cxnSpLocks/>
          </p:cNvCxnSpPr>
          <p:nvPr/>
        </p:nvCxnSpPr>
        <p:spPr>
          <a:xfrm>
            <a:off x="0" y="6443662"/>
            <a:ext cx="12192000" cy="0"/>
          </a:xfrm>
          <a:prstGeom prst="line">
            <a:avLst/>
          </a:prstGeom>
          <a:ln w="28575">
            <a:solidFill>
              <a:schemeClr val="bg1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D516E629-266A-684F-9711-BED18C90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3757219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F7CC9-44BD-1E43-98E8-7FA75F2C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30" y="3243262"/>
            <a:ext cx="1336807" cy="14829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36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C42B2C-6A04-8D42-8167-EBF33227E5B1}"/>
              </a:ext>
            </a:extLst>
          </p:cNvPr>
          <p:cNvSpPr/>
          <p:nvPr/>
        </p:nvSpPr>
        <p:spPr>
          <a:xfrm>
            <a:off x="0" y="0"/>
            <a:ext cx="12192000" cy="4286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glow rad="228600">
              <a:srgbClr val="B2B2B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3A2A8-D7B5-BD4F-9D57-575307F3E11C}"/>
              </a:ext>
            </a:extLst>
          </p:cNvPr>
          <p:cNvSpPr/>
          <p:nvPr/>
        </p:nvSpPr>
        <p:spPr>
          <a:xfrm>
            <a:off x="0" y="4286250"/>
            <a:ext cx="12192000" cy="2157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05259-3A5A-C842-BF26-A72B93FB8F24}"/>
              </a:ext>
            </a:extLst>
          </p:cNvPr>
          <p:cNvSpPr/>
          <p:nvPr/>
        </p:nvSpPr>
        <p:spPr>
          <a:xfrm>
            <a:off x="0" y="6443662"/>
            <a:ext cx="12192000" cy="41433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45FF2E-1F39-3E44-95B6-E6948A3D07ED}"/>
              </a:ext>
            </a:extLst>
          </p:cNvPr>
          <p:cNvCxnSpPr>
            <a:cxnSpLocks/>
          </p:cNvCxnSpPr>
          <p:nvPr/>
        </p:nvCxnSpPr>
        <p:spPr>
          <a:xfrm>
            <a:off x="0" y="6443662"/>
            <a:ext cx="12192000" cy="0"/>
          </a:xfrm>
          <a:prstGeom prst="line">
            <a:avLst/>
          </a:prstGeom>
          <a:ln w="28575">
            <a:solidFill>
              <a:schemeClr val="bg1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D516E629-266A-684F-9711-BED18C90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3757219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F7CC9-44BD-1E43-98E8-7FA75F2C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30" y="3243262"/>
            <a:ext cx="1336807" cy="14829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01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 flying in the air&#10;&#10;Description automatically generated">
            <a:extLst>
              <a:ext uri="{FF2B5EF4-FFF2-40B4-BE49-F238E27FC236}">
                <a16:creationId xmlns:a16="http://schemas.microsoft.com/office/drawing/2014/main" id="{11CDBDF6-1602-DB4D-97BF-7CEF026E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67" t="1183" r="7084" b="3881"/>
          <a:stretch/>
        </p:blipFill>
        <p:spPr>
          <a:xfrm flipH="1">
            <a:off x="-1" y="1"/>
            <a:ext cx="5091275" cy="6858000"/>
          </a:xfrm>
          <a:prstGeom prst="rect">
            <a:avLst/>
          </a:prstGeom>
        </p:spPr>
      </p:pic>
      <p:pic>
        <p:nvPicPr>
          <p:cNvPr id="4" name="Picture 3" descr="A bird flying in the air&#10;&#10;Description automatically generated">
            <a:extLst>
              <a:ext uri="{FF2B5EF4-FFF2-40B4-BE49-F238E27FC236}">
                <a16:creationId xmlns:a16="http://schemas.microsoft.com/office/drawing/2014/main" id="{4481A379-B70A-4A41-9D2D-5A02D30F3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" r="46011" b="3881"/>
          <a:stretch/>
        </p:blipFill>
        <p:spPr>
          <a:xfrm flipH="1">
            <a:off x="5033962" y="10"/>
            <a:ext cx="715803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37A8B414-7A9E-9144-8432-B57E3EDC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9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24C1316A-1750-3D4F-AA4B-8C5A285C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00" y="0"/>
            <a:ext cx="12192000" cy="6858000"/>
          </a:xfrm>
          <a:prstGeom prst="rect">
            <a:avLst/>
          </a:prstGeom>
          <a:solidFill>
            <a:srgbClr val="FFE09E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36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AAEAB14-2D23-6648-91E7-91A2B545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" y="156651"/>
            <a:ext cx="9055100" cy="65446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BFBFB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7BABE9-5A57-5B43-8888-AE3D6F07C0BD}"/>
              </a:ext>
            </a:extLst>
          </p:cNvPr>
          <p:cNvSpPr/>
          <p:nvPr/>
        </p:nvSpPr>
        <p:spPr>
          <a:xfrm>
            <a:off x="8902700" y="156651"/>
            <a:ext cx="698500" cy="6544698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0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AAEAB14-2D23-6648-91E7-91A2B5450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1" t="64298" r="4208" b="1781"/>
          <a:stretch/>
        </p:blipFill>
        <p:spPr bwMode="auto">
          <a:xfrm flipH="1">
            <a:off x="314324" y="299526"/>
            <a:ext cx="2028825" cy="19145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BFBFB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7BABE9-5A57-5B43-8888-AE3D6F07C0BD}"/>
              </a:ext>
            </a:extLst>
          </p:cNvPr>
          <p:cNvSpPr/>
          <p:nvPr/>
        </p:nvSpPr>
        <p:spPr>
          <a:xfrm>
            <a:off x="8902700" y="156651"/>
            <a:ext cx="698500" cy="6544698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6D43147B-6921-8343-A13B-C0C5B885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75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8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6D43147B-6921-8343-A13B-C0C5B8858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63333" r="2855"/>
          <a:stretch/>
        </p:blipFill>
        <p:spPr bwMode="auto">
          <a:xfrm rot="10800000" flipV="1">
            <a:off x="114300" y="142875"/>
            <a:ext cx="216296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7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A view of a computer&#10;&#10;Description automatically generated">
            <a:extLst>
              <a:ext uri="{FF2B5EF4-FFF2-40B4-BE49-F238E27FC236}">
                <a16:creationId xmlns:a16="http://schemas.microsoft.com/office/drawing/2014/main" id="{B461C5E2-5F25-934F-8770-9BBE3AD8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39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Macintosh PowerPoint</Application>
  <PresentationFormat>Widescreen</PresentationFormat>
  <Paragraphs>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GillSans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Ackerman, Emily C.</dc:creator>
  <cp:lastModifiedBy>Ackerman, Emily C.</cp:lastModifiedBy>
  <cp:revision>8</cp:revision>
  <dcterms:created xsi:type="dcterms:W3CDTF">2020-05-01T13:07:18Z</dcterms:created>
  <dcterms:modified xsi:type="dcterms:W3CDTF">2020-05-01T13:26:10Z</dcterms:modified>
</cp:coreProperties>
</file>